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5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  <p:sldId id="772" r:id="rId440"/>
    <p:sldId id="773" r:id="rId441"/>
    <p:sldId id="774" r:id="rId442"/>
    <p:sldId id="775" r:id="rId443"/>
    <p:sldId id="776" r:id="rId444"/>
    <p:sldId id="777" r:id="rId445"/>
    <p:sldId id="778" r:id="rId446"/>
    <p:sldId id="779" r:id="rId447"/>
    <p:sldId id="780" r:id="rId448"/>
    <p:sldId id="781" r:id="rId449"/>
    <p:sldId id="783" r:id="rId450"/>
    <p:sldId id="782" r:id="rId451"/>
    <p:sldId id="784" r:id="rId452"/>
    <p:sldId id="785" r:id="rId453"/>
    <p:sldId id="786" r:id="rId4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07" d="100"/>
          <a:sy n="207" d="100"/>
        </p:scale>
        <p:origin x="-96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5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46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slide" Target="slides/slide442.xml"/><Relationship Id="rId444" Type="http://schemas.openxmlformats.org/officeDocument/2006/relationships/slide" Target="slides/slide443.xml"/><Relationship Id="rId445" Type="http://schemas.openxmlformats.org/officeDocument/2006/relationships/slide" Target="slides/slide444.xml"/><Relationship Id="rId446" Type="http://schemas.openxmlformats.org/officeDocument/2006/relationships/slide" Target="slides/slide445.xml"/><Relationship Id="rId447" Type="http://schemas.openxmlformats.org/officeDocument/2006/relationships/slide" Target="slides/slide446.xml"/><Relationship Id="rId448" Type="http://schemas.openxmlformats.org/officeDocument/2006/relationships/slide" Target="slides/slide447.xml"/><Relationship Id="rId449" Type="http://schemas.openxmlformats.org/officeDocument/2006/relationships/slide" Target="slides/slide44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50" Type="http://schemas.openxmlformats.org/officeDocument/2006/relationships/slide" Target="slides/slide449.xml"/><Relationship Id="rId451" Type="http://schemas.openxmlformats.org/officeDocument/2006/relationships/slide" Target="slides/slide450.xml"/><Relationship Id="rId452" Type="http://schemas.openxmlformats.org/officeDocument/2006/relationships/slide" Target="slides/slide451.xml"/><Relationship Id="rId453" Type="http://schemas.openxmlformats.org/officeDocument/2006/relationships/slide" Target="slides/slide452.xml"/><Relationship Id="rId454" Type="http://schemas.openxmlformats.org/officeDocument/2006/relationships/slide" Target="slides/slide453.xml"/><Relationship Id="rId455" Type="http://schemas.openxmlformats.org/officeDocument/2006/relationships/notesMaster" Target="notesMasters/notesMaster1.xml"/><Relationship Id="rId456" Type="http://schemas.openxmlformats.org/officeDocument/2006/relationships/printerSettings" Target="printerSettings/printerSettings1.bin"/><Relationship Id="rId457" Type="http://schemas.openxmlformats.org/officeDocument/2006/relationships/presProps" Target="presProps.xml"/><Relationship Id="rId45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smtClean="0"/>
              <a:t>a Resource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ng-fullstack:resource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ng-fullstack:module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11: Creating a Server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2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‘endpoint’?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‘Endpoint’ for the Backend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Minimal Testing </a:t>
            </a:r>
            <a:r>
              <a:rPr lang="en-US" smtClean="0"/>
              <a:t>of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Create ‘tasks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’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907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our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Create </a:t>
            </a:r>
            <a:r>
              <a:rPr lang="en-US" dirty="0" smtClean="0"/>
              <a:t>‘tasks</a:t>
            </a:r>
            <a:r>
              <a:rPr lang="en-US" smtClean="0"/>
              <a:t>’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1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Client ‘Task’ Module &amp;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847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‘tasks’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Modify/Create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DAO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View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List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Create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Edit* (exercise for student)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9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‘Task’ Resource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Client ‘Task’ DAO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54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Client ‘Task’ Controllers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478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Client ‘Task’ List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107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Client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‘Task’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Create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25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Client ‘Task’ Edit View - Exercise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206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Client ‘Task’ Edit View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 Solution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124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Configuring Angular Material UI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Ch.11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mr-IN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–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Angular Material UI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29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Thanks You!!!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The End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312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64921</TotalTime>
  <Words>13669</Words>
  <Application>Microsoft Macintosh PowerPoint</Application>
  <PresentationFormat>On-screen Show (4:3)</PresentationFormat>
  <Paragraphs>2977</Paragraphs>
  <Slides>453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453</vt:i4>
      </vt:variant>
    </vt:vector>
  </HeadingPairs>
  <TitlesOfParts>
    <vt:vector size="454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1616</cp:revision>
  <dcterms:created xsi:type="dcterms:W3CDTF">2016-01-09T12:23:22Z</dcterms:created>
  <dcterms:modified xsi:type="dcterms:W3CDTF">2017-02-26T18:10:45Z</dcterms:modified>
</cp:coreProperties>
</file>